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61" r:id="rId5"/>
    <p:sldId id="274" r:id="rId6"/>
    <p:sldId id="275" r:id="rId7"/>
    <p:sldId id="276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9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7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heckip.amazonaws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Week 5: AWS VPC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4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r>
              <a:rPr lang="en-US" dirty="0"/>
              <a:t>EC2 Placement Group</a:t>
            </a:r>
          </a:p>
          <a:p>
            <a:r>
              <a:rPr lang="en-US" dirty="0"/>
              <a:t>EFS</a:t>
            </a:r>
          </a:p>
          <a:p>
            <a:pPr lvl="1"/>
            <a:r>
              <a:rPr lang="en-US" dirty="0"/>
              <a:t>Network attached storage (NFS)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Launch EC2 instances into subnet</a:t>
            </a:r>
          </a:p>
          <a:p>
            <a:pPr lvl="2"/>
            <a:r>
              <a:rPr lang="en-US" dirty="0"/>
              <a:t>Always have 1 private IP address</a:t>
            </a:r>
          </a:p>
          <a:p>
            <a:pPr lvl="2"/>
            <a:r>
              <a:rPr lang="en-US" dirty="0"/>
              <a:t>Sometimes have a public IP address (static = Elastic IP)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9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Relational Database Service (RDS)</a:t>
            </a:r>
          </a:p>
          <a:p>
            <a:pPr lvl="1"/>
            <a:r>
              <a:rPr lang="en-US" dirty="0"/>
              <a:t>Managed database service which supports several engines</a:t>
            </a:r>
          </a:p>
          <a:p>
            <a:pPr lvl="1"/>
            <a:r>
              <a:rPr lang="en-US" dirty="0"/>
              <a:t>Single vs. Multi-AZ</a:t>
            </a:r>
          </a:p>
          <a:p>
            <a:pPr lvl="1"/>
            <a:r>
              <a:rPr lang="en-US" dirty="0"/>
              <a:t>Automated and Snapshot backups</a:t>
            </a:r>
          </a:p>
          <a:p>
            <a:endParaRPr lang="en-US" dirty="0"/>
          </a:p>
          <a:p>
            <a:r>
              <a:rPr lang="en-US" dirty="0" err="1"/>
              <a:t>DynamoDB</a:t>
            </a:r>
            <a:r>
              <a:rPr lang="en-US" dirty="0"/>
              <a:t> &amp; Redshift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DF9-1218-9B4D-83E7-7263FA4E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56AE-12FA-D04B-A7F1-B155F443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We've been configuring security groups to allow incoming SSH traffic from the Internet (0.0.0.0/0)</a:t>
            </a:r>
          </a:p>
          <a:p>
            <a:pPr lvl="1"/>
            <a:r>
              <a:rPr lang="en-US" dirty="0"/>
              <a:t>Never ever do this in the real world.</a:t>
            </a:r>
          </a:p>
          <a:p>
            <a:pPr lvl="1"/>
            <a:r>
              <a:rPr lang="en-US" dirty="0"/>
              <a:t>Limit incoming SSH to corporate IP block or (better yet) only allow SSH if it comes through a VPN Gateway.</a:t>
            </a:r>
          </a:p>
          <a:p>
            <a:pPr lvl="1"/>
            <a:r>
              <a:rPr lang="en-US" dirty="0"/>
              <a:t>Even worse: Allowing all protocols/ports from anywhere (this will get you fired!)</a:t>
            </a:r>
          </a:p>
          <a:p>
            <a:endParaRPr lang="en-US" dirty="0"/>
          </a:p>
          <a:p>
            <a:r>
              <a:rPr lang="en-US" dirty="0"/>
              <a:t>In all future work we will limit SSH access to our workstation IP address.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hlinkClick r:id="rId2"/>
              </a:rPr>
              <a:t>http://checkip.amazonaws.com</a:t>
            </a:r>
            <a:r>
              <a:rPr lang="en-US" dirty="0"/>
              <a:t> to determine your current IP</a:t>
            </a:r>
          </a:p>
          <a:p>
            <a:pPr lvl="1"/>
            <a:r>
              <a:rPr lang="en-US" dirty="0"/>
              <a:t>You will need to update the security group configuration if you move your workstation to a different network (home -&gt; school -&gt; work)</a:t>
            </a:r>
          </a:p>
        </p:txBody>
      </p:sp>
    </p:spTree>
    <p:extLst>
      <p:ext uri="{BB962C8B-B14F-4D97-AF65-F5344CB8AC3E}">
        <p14:creationId xmlns:p14="http://schemas.microsoft.com/office/powerpoint/2010/main" val="1363068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Attendance</a:t>
            </a:r>
          </a:p>
          <a:p>
            <a:endParaRPr lang="en-US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RDS instance.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5: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</a:t>
            </a:r>
            <a:r>
              <a:rPr lang="en-US"/>
              <a:t>&amp; 4</a:t>
            </a:r>
          </a:p>
          <a:p>
            <a:endParaRPr lang="en-US" dirty="0"/>
          </a:p>
          <a:p>
            <a:r>
              <a:rPr lang="en-US" dirty="0"/>
              <a:t>Watch Lecture 6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356</Words>
  <Application>Microsoft Macintosh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Week 5: AWS VPC Review</vt:lpstr>
      <vt:lpstr>Agenda</vt:lpstr>
      <vt:lpstr>Lecture review</vt:lpstr>
      <vt:lpstr>Lecture review</vt:lpstr>
      <vt:lpstr>Lecture review</vt:lpstr>
      <vt:lpstr>Understanding  AWS  diagrams</vt:lpstr>
      <vt:lpstr>Improving Security</vt:lpstr>
      <vt:lpstr>Classroom Project</vt:lpstr>
      <vt:lpstr>Homework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20</cp:revision>
  <dcterms:created xsi:type="dcterms:W3CDTF">2018-02-11T16:19:28Z</dcterms:created>
  <dcterms:modified xsi:type="dcterms:W3CDTF">2018-02-26T23:28:17Z</dcterms:modified>
</cp:coreProperties>
</file>

<file path=docProps/thumbnail.jpeg>
</file>